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3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17D8D-1AB7-4B43-A324-A1B3783C90A2}" type="datetimeFigureOut">
              <a:rPr lang="en-AU" smtClean="0"/>
              <a:t>14/01/2020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F3692-9A49-458C-BF31-81A1B41DA0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017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F3692-9A49-458C-BF31-81A1B41DA02D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149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EEE88-8FDE-454B-AC16-20D9FF645BA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E9C28-29A5-481B-9EE6-8D036854635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/>
        </p:nvGrpSpPr>
        <p:grpSpPr>
          <a:xfrm>
            <a:off x="35903" y="216280"/>
            <a:ext cx="8948057" cy="5902627"/>
            <a:chOff x="35903" y="216280"/>
            <a:chExt cx="8948057" cy="5902627"/>
          </a:xfrm>
        </p:grpSpPr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3" y="3523724"/>
              <a:ext cx="8875205" cy="2595183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196958" y="5899753"/>
              <a:ext cx="936104" cy="21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UYPR2.512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06422" y="5043450"/>
              <a:ext cx="93610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AMP6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11393" y="4175271"/>
              <a:ext cx="936104" cy="21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LMG9424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7504" y="3223293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B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885097" y="3847618"/>
              <a:ext cx="5293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CHR1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974314" y="3847618"/>
              <a:ext cx="5293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CHR2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038533" y="3847618"/>
              <a:ext cx="535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pSym</a:t>
              </a:r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101" y="571117"/>
              <a:ext cx="7652895" cy="2316108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89108" y="1881821"/>
              <a:ext cx="79937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STM 6018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91764" y="1117837"/>
              <a:ext cx="799374" cy="21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LMG9424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07504" y="281021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A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887714" y="856078"/>
              <a:ext cx="5293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CHR1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320206" y="856078"/>
              <a:ext cx="1191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CHR2 (chromid)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108567" y="856078"/>
              <a:ext cx="535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pSym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91775" y="2657452"/>
              <a:ext cx="695667" cy="21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STM 6070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903" y="216280"/>
              <a:ext cx="8948057" cy="58969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B6F9577-2734-4B41-BB83-304BFDF62B2D}"/>
              </a:ext>
            </a:extLst>
          </p:cNvPr>
          <p:cNvSpPr/>
          <p:nvPr/>
        </p:nvSpPr>
        <p:spPr>
          <a:xfrm>
            <a:off x="892926" y="1664395"/>
            <a:ext cx="4290718" cy="481559"/>
          </a:xfrm>
          <a:prstGeom prst="parallelogram">
            <a:avLst>
              <a:gd name="adj" fmla="val 838340"/>
            </a:avLst>
          </a:prstGeom>
          <a:solidFill>
            <a:srgbClr val="C0000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A154DE73-7F8C-4A76-9BFA-38037FA14884}"/>
              </a:ext>
            </a:extLst>
          </p:cNvPr>
          <p:cNvSpPr/>
          <p:nvPr/>
        </p:nvSpPr>
        <p:spPr>
          <a:xfrm>
            <a:off x="940640" y="2138201"/>
            <a:ext cx="165093" cy="527005"/>
          </a:xfrm>
          <a:prstGeom prst="parallelogram">
            <a:avLst>
              <a:gd name="adj" fmla="val 397"/>
            </a:avLst>
          </a:prstGeom>
          <a:solidFill>
            <a:srgbClr val="C0000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F9C8DF49-7D5D-40CF-B2D3-E6B026105463}"/>
              </a:ext>
            </a:extLst>
          </p:cNvPr>
          <p:cNvSpPr/>
          <p:nvPr/>
        </p:nvSpPr>
        <p:spPr>
          <a:xfrm>
            <a:off x="5023766" y="850398"/>
            <a:ext cx="310529" cy="585373"/>
          </a:xfrm>
          <a:prstGeom prst="parallelogram">
            <a:avLst>
              <a:gd name="adj" fmla="val 43341"/>
            </a:avLst>
          </a:prstGeom>
          <a:solidFill>
            <a:srgbClr val="C0000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73752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11296</TotalTime>
  <Words>20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>CIRAD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082-F055</dc:creator>
  <cp:lastModifiedBy>Jaco Zandberg</cp:lastModifiedBy>
  <cp:revision>67</cp:revision>
  <cp:lastPrinted>2016-12-01T11:28:11Z</cp:lastPrinted>
  <dcterms:created xsi:type="dcterms:W3CDTF">2015-05-14T21:23:43Z</dcterms:created>
  <dcterms:modified xsi:type="dcterms:W3CDTF">2020-01-14T07:37:35Z</dcterms:modified>
</cp:coreProperties>
</file>